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  <p:sldMasterId id="2147484196" r:id="rId2"/>
    <p:sldMasterId id="2147484203" r:id="rId3"/>
  </p:sldMasterIdLst>
  <p:notesMasterIdLst>
    <p:notesMasterId r:id="rId110"/>
  </p:notesMasterIdLst>
  <p:sldIdLst>
    <p:sldId id="270" r:id="rId4"/>
    <p:sldId id="271" r:id="rId5"/>
    <p:sldId id="259" r:id="rId6"/>
    <p:sldId id="260" r:id="rId7"/>
    <p:sldId id="261" r:id="rId8"/>
    <p:sldId id="267" r:id="rId9"/>
    <p:sldId id="262" r:id="rId10"/>
    <p:sldId id="263" r:id="rId11"/>
    <p:sldId id="256" r:id="rId12"/>
    <p:sldId id="257" r:id="rId13"/>
    <p:sldId id="258" r:id="rId14"/>
    <p:sldId id="264" r:id="rId15"/>
    <p:sldId id="266" r:id="rId16"/>
    <p:sldId id="265" r:id="rId17"/>
    <p:sldId id="268" r:id="rId18"/>
    <p:sldId id="278" r:id="rId19"/>
    <p:sldId id="279" r:id="rId20"/>
    <p:sldId id="269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81" r:id="rId29"/>
    <p:sldId id="282" r:id="rId30"/>
    <p:sldId id="283" r:id="rId31"/>
    <p:sldId id="284" r:id="rId32"/>
    <p:sldId id="294" r:id="rId33"/>
    <p:sldId id="296" r:id="rId34"/>
    <p:sldId id="295" r:id="rId35"/>
    <p:sldId id="285" r:id="rId36"/>
    <p:sldId id="286" r:id="rId37"/>
    <p:sldId id="287" r:id="rId38"/>
    <p:sldId id="289" r:id="rId39"/>
    <p:sldId id="290" r:id="rId40"/>
    <p:sldId id="291" r:id="rId41"/>
    <p:sldId id="292" r:id="rId42"/>
    <p:sldId id="293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28" r:id="rId77"/>
    <p:sldId id="329" r:id="rId78"/>
    <p:sldId id="330" r:id="rId79"/>
    <p:sldId id="333" r:id="rId80"/>
    <p:sldId id="351" r:id="rId81"/>
    <p:sldId id="354" r:id="rId82"/>
    <p:sldId id="352" r:id="rId83"/>
    <p:sldId id="353" r:id="rId84"/>
    <p:sldId id="344" r:id="rId85"/>
    <p:sldId id="356" r:id="rId86"/>
    <p:sldId id="357" r:id="rId87"/>
    <p:sldId id="358" r:id="rId88"/>
    <p:sldId id="360" r:id="rId89"/>
    <p:sldId id="359" r:id="rId90"/>
    <p:sldId id="361" r:id="rId91"/>
    <p:sldId id="334" r:id="rId92"/>
    <p:sldId id="335" r:id="rId93"/>
    <p:sldId id="336" r:id="rId94"/>
    <p:sldId id="368" r:id="rId95"/>
    <p:sldId id="369" r:id="rId96"/>
    <p:sldId id="355" r:id="rId97"/>
    <p:sldId id="362" r:id="rId98"/>
    <p:sldId id="363" r:id="rId99"/>
    <p:sldId id="364" r:id="rId100"/>
    <p:sldId id="365" r:id="rId101"/>
    <p:sldId id="366" r:id="rId102"/>
    <p:sldId id="367" r:id="rId103"/>
    <p:sldId id="345" r:id="rId104"/>
    <p:sldId id="346" r:id="rId105"/>
    <p:sldId id="347" r:id="rId106"/>
    <p:sldId id="348" r:id="rId107"/>
    <p:sldId id="349" r:id="rId108"/>
    <p:sldId id="350" r:id="rId109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01906-9EF7-42D3-99E8-F29555C9C556}" v="51" dt="2022-01-25T18:03:17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88006" autoAdjust="0"/>
  </p:normalViewPr>
  <p:slideViewPr>
    <p:cSldViewPr snapToGrid="0">
      <p:cViewPr varScale="1">
        <p:scale>
          <a:sx n="92" d="100"/>
          <a:sy n="92" d="100"/>
        </p:scale>
        <p:origin x="1140" y="90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6BA3A-7840-470E-A799-24933E851897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05050">
                    <a:tint val="75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505050">
                  <a:tint val="75000"/>
                </a:srgb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71662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6BA3A-7840-470E-A799-24933E851897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05050">
                    <a:tint val="75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505050">
                  <a:tint val="75000"/>
                </a:srgb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9056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6BA3A-7840-470E-A799-24933E851897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05050">
                    <a:tint val="75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505050">
                  <a:tint val="75000"/>
                </a:srgb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15510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19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728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156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012659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24872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41664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5360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6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5360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6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70217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5360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5360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74870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88066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6BA3A-7840-470E-A799-24933E851897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05050">
                    <a:tint val="75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505050">
                  <a:tint val="75000"/>
                </a:srgb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8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6BA3A-7840-470E-A799-24933E851897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250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6BA3A-7840-470E-A799-24933E851897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05050">
                    <a:tint val="75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505050">
                  <a:tint val="75000"/>
                </a:srgb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54322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07" r:id="rId4"/>
    <p:sldLayoutId id="2147484099" r:id="rId5"/>
    <p:sldLayoutId id="2147484093" r:id="rId6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6BA3A-7840-470E-A799-24933E851897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05050">
                    <a:tint val="75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srgbClr val="505050">
                  <a:tint val="75000"/>
                </a:srgb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0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17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100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FA1928-1BA7-48C9-BE70-0764CC06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320231"/>
            <a:ext cx="12279439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EC40C3A-2563-4062-9917-A8739EB88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101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6565436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763745C-705A-4F80-B676-8840C5464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23466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1C1C0D-3796-4FBC-AD05-AC7E035F2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103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34672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82CB4D4-A7FB-4553-AAC3-764D2040A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4655799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E49BCA7-593B-40BA-B79F-05780367D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105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625536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28E0ECF-4B7B-4FC7-8091-05EA997D1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106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4456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FFEBCE3-0A3C-47E6-82DC-31B806534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D0BCBD-FBD0-4399-8A1E-633C8720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1825391"/>
            <a:ext cx="4610743" cy="3343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057A736-64B8-4A54-AF35-B418BDE19CDA}"/>
              </a:ext>
            </a:extLst>
          </p:cNvPr>
          <p:cNvSpPr/>
          <p:nvPr/>
        </p:nvSpPr>
        <p:spPr bwMode="auto">
          <a:xfrm>
            <a:off x="3963435" y="338506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4515F2-557D-44D0-96B3-F1670E0FFE88}"/>
              </a:ext>
            </a:extLst>
          </p:cNvPr>
          <p:cNvSpPr/>
          <p:nvPr/>
        </p:nvSpPr>
        <p:spPr bwMode="auto">
          <a:xfrm>
            <a:off x="6315480" y="2566555"/>
            <a:ext cx="332882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BB0068-D598-415B-BFB8-5E4FD8117A1A}"/>
              </a:ext>
            </a:extLst>
          </p:cNvPr>
          <p:cNvSpPr/>
          <p:nvPr/>
        </p:nvSpPr>
        <p:spPr bwMode="auto">
          <a:xfrm>
            <a:off x="6315480" y="3717413"/>
            <a:ext cx="1255671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AFA15629-C0FB-494D-8405-219C6482A027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648362" y="2716627"/>
            <a:ext cx="294954" cy="100078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0A45F82-450D-40AD-B1D2-0F734263C77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4682720" y="2163783"/>
            <a:ext cx="1079915" cy="2185604"/>
          </a:xfrm>
          <a:prstGeom prst="curvedConnector4">
            <a:avLst>
              <a:gd name="adj1" fmla="val -21168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6614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60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toInteger(PULocationID)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toInteger(passenger_count)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toDecimal(tip_amount)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66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44207"/>
              </p:ext>
            </p:extLst>
          </p:nvPr>
        </p:nvGraphicFramePr>
        <p:xfrm>
          <a:off x="1646771" y="269380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sum(DistanceTravelled)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sum(TipAmount)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sum(FareAmount)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79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735860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82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39967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1324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534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79DC65-57FA-4DC3-B468-D3C254C9F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C31784-8CDE-468D-884F-9419E436C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3409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EF31F8-028A-4226-8A33-9D965239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BEACB02-AC5C-45B2-9908-C92D8B77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4018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C2DF91-1056-4557-8A48-4AD1993BC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132250C-103B-4D0A-B15D-4FCEB3FF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44563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8810373-DFEE-4A09-8585-E8831F5BE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13E0E3D-6D9F-40DB-A13D-CADD1E5F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1" y="422603"/>
            <a:ext cx="5687219" cy="35723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47FFFFB-232F-4A1A-A894-5188A684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437" y="3608337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146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2FBB10-2519-4A39-95A6-2415D1B2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544629"/>
            <a:ext cx="6677957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B3E4EA0-8D0A-4E6B-9B0F-66BA9DF6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0B5214-38C8-48E3-9CAB-E1A8A2E8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677733"/>
            <a:ext cx="6677957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8081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B22D205-1675-45F8-B80F-B1CB7561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36" y="0"/>
            <a:ext cx="1061260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8171542" y="414243"/>
            <a:ext cx="369786" cy="4378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42447C-42C7-44C6-AC8E-49685EC04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BBF1146-F3EE-4428-BF71-A6F02354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625339"/>
            <a:ext cx="6096851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17647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96BA3A-7840-470E-A799-24933E851897}" type="slidenum">
              <a:rPr kumimoji="1" lang="ja-JP" altLang="en-US" smtClean="0"/>
              <a:t>99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1_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MSKK2013">
      <a:majorFont>
        <a:latin typeface="Segoe UI Light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chemeClr val="accent6"/>
          </a:solidFill>
          <a:headEnd type="none" w="med" len="med"/>
          <a:tailEnd type="arrow" w="lg" len="lg"/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3.xml><?xml version="1.0" encoding="utf-8"?>
<a:theme xmlns:a="http://schemas.openxmlformats.org/drawingml/2006/main" name="2_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MSKK2013">
      <a:majorFont>
        <a:latin typeface="Segoe UI Light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325</Words>
  <Application>Microsoft Office PowerPoint</Application>
  <PresentationFormat>ユーザー設定</PresentationFormat>
  <Paragraphs>150</Paragraphs>
  <Slides>106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106</vt:i4>
      </vt:variant>
    </vt:vector>
  </HeadingPairs>
  <TitlesOfParts>
    <vt:vector size="116" baseType="lpstr">
      <vt:lpstr>-apple-system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1_Default Theme</vt:lpstr>
      <vt:lpstr>2_Default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2022-01-25T18:59:42Z</dcterms:modified>
</cp:coreProperties>
</file>